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80" r:id="rId3"/>
    <p:sldId id="278" r:id="rId4"/>
    <p:sldId id="281" r:id="rId5"/>
    <p:sldId id="282" r:id="rId6"/>
    <p:sldId id="283" r:id="rId7"/>
    <p:sldId id="285" r:id="rId8"/>
    <p:sldId id="286" r:id="rId9"/>
    <p:sldId id="284" r:id="rId10"/>
    <p:sldId id="279" r:id="rId11"/>
    <p:sldId id="288" r:id="rId12"/>
    <p:sldId id="289" r:id="rId13"/>
    <p:sldId id="292" r:id="rId14"/>
    <p:sldId id="294" r:id="rId15"/>
    <p:sldId id="290" r:id="rId16"/>
    <p:sldId id="295" r:id="rId17"/>
    <p:sldId id="291" r:id="rId18"/>
    <p:sldId id="297" r:id="rId19"/>
    <p:sldId id="296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9" r:id="rId28"/>
    <p:sldId id="310" r:id="rId29"/>
    <p:sldId id="311" r:id="rId30"/>
    <p:sldId id="312" r:id="rId31"/>
    <p:sldId id="31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0"/>
    <p:restoredTop sz="94671"/>
  </p:normalViewPr>
  <p:slideViewPr>
    <p:cSldViewPr snapToGrid="0">
      <p:cViewPr varScale="1">
        <p:scale>
          <a:sx n="91" d="100"/>
          <a:sy n="91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50A4-D822-76F4-1F82-12440C909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05105-05A1-5924-FE81-A4C99C238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EF061-BF4C-A168-7C0C-868722F65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076F7-84A0-CBE6-F8F7-0DB615F0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8F97C-4890-B822-5281-E6F6DCA7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EE23-CF8B-E284-3D4F-414E4857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95E02-97C1-E3E2-6656-176F61358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4355E-C2CC-047E-82ED-FF7B1407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E9C7D-DC52-0BB8-F2BA-2CE186C64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5583A-9F5D-3F4F-DE96-C9C5615C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A35FD7-7FD8-A8CB-BFE9-7AA19E877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5C9C6-1CD1-D3D8-0A86-D337F8508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DD2BC-3162-355C-6C7F-41CB2D53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2DA61-E7A7-B042-972E-4E7E384B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0CA72-F8B0-5BA0-36F3-0C87AF46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6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7FFF-C5B1-D644-44E5-9B76C736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4EE24-7038-F8CA-1E16-E446FCD15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1BB1-06EE-1153-6497-E82EF882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F9C14-C36A-41F8-84FA-1E200D09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864C8-694C-65A1-9801-F09DEE4C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534C-474B-F811-4402-9E19D1A4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2B21D-1E34-552C-7137-A1011BD1F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38320-2340-D7B6-12FC-293D4442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EDA61-D11C-B896-764A-25FE9115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36A48-5423-EF03-FE63-1C0BBC8D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2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36A-4D7A-5D97-B2C8-840D1725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66EFF-8F9C-7155-A40C-D29BB8DCC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4237E-1FBA-3ADE-EE44-9CEF10581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28EED-B381-934B-8A84-15FD53FD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EB276-2A83-C6ED-0C6E-05AC1E77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DB03A-9C0C-0824-11B5-D0467E57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85C2-0276-E555-692B-8A34EAF5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D1D6-B0C9-A87D-4DE4-D9F12250A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C8AA9-D4EA-FD86-EB58-FD0B5D268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9A0BD-069D-233F-11EF-31BA33302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6DD5CE-9DA0-3FC9-D5D7-900B2BB315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45254-0A40-B398-AE68-B6AFEBDC1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C314E-1F1E-8A28-D5D2-2840C03C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0571E-9865-AFBD-FDF9-CC9B3BA0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EC1A-7FDB-1DF0-ACC1-20DEEEF5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40070-2853-46AC-2FA2-F5EFA87B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D2240-2F40-901C-7849-AD333335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7E429-F123-EA7D-C20F-82EFF366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22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1834EF-CC75-8E0A-9C66-1320C345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3B2A7-9261-1B6A-85E8-470CF22E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D7D78-F962-8AB1-3032-8ADA2731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75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F257-95EF-21C4-8A52-6BF889E6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4D3E-B203-5BBC-ED8B-9798F11B1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B5414-4CBA-2AED-8A4D-1920C5BA4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35756-0851-D7AF-ABBC-3E00249C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05CFC-F5E2-B15C-A26F-F2112956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9B587-1C33-688D-E6BD-A9405C77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0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9CBC-0A0E-3F77-BDAF-6512FB53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632DC-82F3-5551-5830-95C2F46A07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CAD8-4B48-0136-BEB9-CCB88413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7E0A9-5981-8D96-A862-DCF99C54D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D17E7-AD81-47D1-3508-1B67DAAB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EC735-57E2-CB3E-320B-EFC3F17E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43FBCD-43A5-06AC-90EE-A01CEEF2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33CF1-F353-E40D-ED2E-E935ACC42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6FE27-7C64-A3DD-73CC-CFD5DD3C9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7A3B4-6EDD-ED4A-8606-B3CFCBEEB685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F102A-13C7-59C5-BCC1-C401DEC2F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B9A6B-91D4-32BB-FFF1-B25631EC5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AA55F-DF3E-9A47-9827-57B5DC82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1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A103BB77-5DDA-1E9B-129E-CBA62AB17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094517"/>
            <a:ext cx="5400000" cy="26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7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6387769-666E-880F-44B4-4991D110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058850"/>
            <a:ext cx="5400000" cy="27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F0B40DB-810B-7EF9-3FDD-027A464E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99" y="1941390"/>
            <a:ext cx="4458251" cy="29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3" name="Picture 2" descr="A picture containing circle&#10;&#10;Description automatically generated">
            <a:extLst>
              <a:ext uri="{FF2B5EF4-FFF2-40B4-BE49-F238E27FC236}">
                <a16:creationId xmlns:a16="http://schemas.microsoft.com/office/drawing/2014/main" id="{38D1CAEB-B5D6-0215-3A58-D90E3901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750" y="2003480"/>
            <a:ext cx="4370400" cy="28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6A865C-F5EF-2F86-3B69-6EAB066090D3}"/>
              </a:ext>
            </a:extLst>
          </p:cNvPr>
          <p:cNvGrpSpPr/>
          <p:nvPr/>
        </p:nvGrpSpPr>
        <p:grpSpPr>
          <a:xfrm>
            <a:off x="5850061" y="2049936"/>
            <a:ext cx="5256089" cy="4439650"/>
            <a:chOff x="5781221" y="2126136"/>
            <a:chExt cx="5256089" cy="44396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1A73EA-1675-2AAA-319B-078587D5B535}"/>
                </a:ext>
              </a:extLst>
            </p:cNvPr>
            <p:cNvSpPr txBox="1"/>
            <p:nvPr/>
          </p:nvSpPr>
          <p:spPr>
            <a:xfrm>
              <a:off x="7455350" y="6104121"/>
              <a:ext cx="1907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15 Categories</a:t>
              </a:r>
            </a:p>
          </p:txBody>
        </p:sp>
        <p:sp>
          <p:nvSpPr>
            <p:cNvPr id="3" name="Can 2">
              <a:extLst>
                <a:ext uri="{FF2B5EF4-FFF2-40B4-BE49-F238E27FC236}">
                  <a16:creationId xmlns:a16="http://schemas.microsoft.com/office/drawing/2014/main" id="{B15B20DF-F7DF-D34D-B092-26A4A8F6EC81}"/>
                </a:ext>
              </a:extLst>
            </p:cNvPr>
            <p:cNvSpPr/>
            <p:nvPr/>
          </p:nvSpPr>
          <p:spPr>
            <a:xfrm>
              <a:off x="6699439" y="2126136"/>
              <a:ext cx="1312114" cy="770930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Folder</a:t>
              </a:r>
              <a:br>
                <a:rPr lang="en-US" dirty="0"/>
              </a:br>
              <a:r>
                <a:rPr lang="en-US" dirty="0"/>
                <a:t>1500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3806B780-801E-5936-6D8A-B262C4631477}"/>
                </a:ext>
              </a:extLst>
            </p:cNvPr>
            <p:cNvSpPr/>
            <p:nvPr/>
          </p:nvSpPr>
          <p:spPr>
            <a:xfrm>
              <a:off x="8866466" y="2126136"/>
              <a:ext cx="1312113" cy="770930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Folder</a:t>
              </a:r>
              <a:br>
                <a:rPr lang="en-US" dirty="0"/>
              </a:br>
              <a:r>
                <a:rPr lang="en-US" dirty="0"/>
                <a:t>1500</a:t>
              </a: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5981D7A-1B2C-9CF5-472E-27068CACB7B2}"/>
                </a:ext>
              </a:extLst>
            </p:cNvPr>
            <p:cNvSpPr/>
            <p:nvPr/>
          </p:nvSpPr>
          <p:spPr>
            <a:xfrm>
              <a:off x="7735925" y="3427475"/>
              <a:ext cx="1312114" cy="923330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Combined</a:t>
              </a:r>
              <a:br>
                <a:rPr lang="en-US" dirty="0"/>
              </a:br>
              <a:r>
                <a:rPr lang="en-US" dirty="0"/>
                <a:t>3000</a:t>
              </a: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6188D615-4AA7-F364-0FF3-2B5D1E7D8034}"/>
                </a:ext>
              </a:extLst>
            </p:cNvPr>
            <p:cNvSpPr/>
            <p:nvPr/>
          </p:nvSpPr>
          <p:spPr>
            <a:xfrm>
              <a:off x="5781221" y="5148503"/>
              <a:ext cx="1312113" cy="770930"/>
            </a:xfrm>
            <a:prstGeom prst="ca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  <a:br>
                <a:rPr lang="en-US" dirty="0"/>
              </a:br>
              <a:r>
                <a:rPr lang="en-US" dirty="0"/>
                <a:t>2400</a:t>
              </a: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678BE943-5AA2-2646-FC6B-D79320410DD6}"/>
                </a:ext>
              </a:extLst>
            </p:cNvPr>
            <p:cNvSpPr/>
            <p:nvPr/>
          </p:nvSpPr>
          <p:spPr>
            <a:xfrm>
              <a:off x="7753209" y="5148503"/>
              <a:ext cx="1312113" cy="77093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Validation</a:t>
              </a:r>
              <a:br>
                <a:rPr lang="en-US" dirty="0"/>
              </a:br>
              <a:r>
                <a:rPr lang="en-US" dirty="0"/>
                <a:t>300</a:t>
              </a:r>
            </a:p>
          </p:txBody>
        </p: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B65E76F9-49FD-3E5D-F5A5-98C107738CC4}"/>
                </a:ext>
              </a:extLst>
            </p:cNvPr>
            <p:cNvSpPr/>
            <p:nvPr/>
          </p:nvSpPr>
          <p:spPr>
            <a:xfrm>
              <a:off x="9725197" y="5134161"/>
              <a:ext cx="1312113" cy="770930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Testing</a:t>
              </a:r>
              <a:br>
                <a:rPr lang="en-US" dirty="0"/>
              </a:br>
              <a:r>
                <a:rPr lang="en-US" dirty="0"/>
                <a:t>300</a:t>
              </a:r>
            </a:p>
          </p:txBody>
        </p:sp>
        <p:sp>
          <p:nvSpPr>
            <p:cNvPr id="14" name="Plus 13">
              <a:extLst>
                <a:ext uri="{FF2B5EF4-FFF2-40B4-BE49-F238E27FC236}">
                  <a16:creationId xmlns:a16="http://schemas.microsoft.com/office/drawing/2014/main" id="{0A75B7A3-FFC9-C958-750D-EE2E3A6CDF3B}"/>
                </a:ext>
              </a:extLst>
            </p:cNvPr>
            <p:cNvSpPr/>
            <p:nvPr/>
          </p:nvSpPr>
          <p:spPr>
            <a:xfrm flipH="1">
              <a:off x="8178432" y="2816022"/>
              <a:ext cx="461665" cy="46166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vision 14">
              <a:extLst>
                <a:ext uri="{FF2B5EF4-FFF2-40B4-BE49-F238E27FC236}">
                  <a16:creationId xmlns:a16="http://schemas.microsoft.com/office/drawing/2014/main" id="{7BF78498-71BD-16A5-D66B-CC05155FADCE}"/>
                </a:ext>
              </a:extLst>
            </p:cNvPr>
            <p:cNvSpPr/>
            <p:nvPr/>
          </p:nvSpPr>
          <p:spPr>
            <a:xfrm>
              <a:off x="8161582" y="4500593"/>
              <a:ext cx="460800" cy="460800"/>
            </a:xfrm>
            <a:prstGeom prst="mathDivid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68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17A0BD-7670-9748-1BC3-DE84407EB4AF}"/>
              </a:ext>
            </a:extLst>
          </p:cNvPr>
          <p:cNvSpPr/>
          <p:nvPr/>
        </p:nvSpPr>
        <p:spPr>
          <a:xfrm>
            <a:off x="4975697" y="1744394"/>
            <a:ext cx="6130453" cy="4628271"/>
          </a:xfrm>
          <a:prstGeom prst="roundRect">
            <a:avLst>
              <a:gd name="adj" fmla="val 29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effectLst/>
                <a:latin typeface="Courier" pitchFamily="2" charset="0"/>
              </a:rPr>
              <a:t>imds = imageDatastore(cat(1,imds1.Files,imds2.Files));</a:t>
            </a:r>
          </a:p>
          <a:p>
            <a:r>
              <a:rPr lang="en-GB" sz="1400" dirty="0">
                <a:effectLst/>
                <a:latin typeface="Courier" pitchFamily="2" charset="0"/>
              </a:rPr>
              <a:t>imds.Labels = cat(1,imds1.Labels,imds2.Labels);</a:t>
            </a:r>
          </a:p>
          <a:p>
            <a:r>
              <a:rPr lang="en-GB" sz="1400" dirty="0">
                <a:effectLst/>
                <a:latin typeface="Courier" pitchFamily="2" charset="0"/>
              </a:rPr>
              <a:t> </a:t>
            </a:r>
          </a:p>
          <a:p>
            <a:r>
              <a:rPr lang="en-GB" sz="1400" dirty="0">
                <a:effectLst/>
                <a:latin typeface="Courier" pitchFamily="2" charset="0"/>
              </a:rPr>
              <a:t>[trainDataDS, rest] = splitEachLabel(imds, 0.8,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'randomized'</a:t>
            </a:r>
            <a:r>
              <a:rPr lang="en-GB" sz="1400" dirty="0">
                <a:effectLst/>
                <a:latin typeface="Courier" pitchFamily="2" charset="0"/>
              </a:rPr>
              <a:t>);</a:t>
            </a:r>
          </a:p>
          <a:p>
            <a:r>
              <a:rPr lang="en-GB" sz="1400" dirty="0">
                <a:effectLst/>
                <a:latin typeface="Courier" pitchFamily="2" charset="0"/>
              </a:rPr>
              <a:t>[validateDataDS, testDataDS] = splitEachLabel(rest, 0.5,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'randomized'</a:t>
            </a:r>
            <a:r>
              <a:rPr lang="en-GB" sz="1400" dirty="0">
                <a:effectLst/>
                <a:latin typeface="Courier" pitchFamily="2" charset="0"/>
              </a:rPr>
              <a:t>);</a:t>
            </a:r>
            <a:endParaRPr lang="en-US" sz="1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9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Shearing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Reflection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6" name="Picture 5" descr="A group of lions&#10;&#10;Description automatically generated with medium confidence">
            <a:extLst>
              <a:ext uri="{FF2B5EF4-FFF2-40B4-BE49-F238E27FC236}">
                <a16:creationId xmlns:a16="http://schemas.microsoft.com/office/drawing/2014/main" id="{85B95F5D-7166-DC5B-D09C-8194C4A9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265" y="1868202"/>
            <a:ext cx="5400000" cy="31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7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Shearing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Reflection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D21157-92B9-82A6-0F5D-B90DA37D5F6B}"/>
              </a:ext>
            </a:extLst>
          </p:cNvPr>
          <p:cNvSpPr/>
          <p:nvPr/>
        </p:nvSpPr>
        <p:spPr>
          <a:xfrm>
            <a:off x="4975697" y="1744394"/>
            <a:ext cx="6130453" cy="4628271"/>
          </a:xfrm>
          <a:prstGeom prst="roundRect">
            <a:avLst>
              <a:gd name="adj" fmla="val 29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effectLst/>
                <a:latin typeface="Courier" pitchFamily="2" charset="0"/>
              </a:rPr>
              <a:t>imageAugmenter = imageDataAugmenter(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RandRotation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,[-20 20],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RandXShear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 [0 45],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RandYShear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 [0 45],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RandXReflection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 1,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RandYReflection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 1,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RandXTranslation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,[-3 3],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RandYTranslation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,[-3 3]);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</a:t>
            </a:r>
          </a:p>
          <a:p>
            <a:r>
              <a:rPr lang="en-GB" sz="1400" dirty="0">
                <a:effectLst/>
                <a:latin typeface="Courier" pitchFamily="2" charset="0"/>
              </a:rPr>
              <a:t>trainData = augmentedImageDatastore(img_size,      trainDataDS,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DataAugmentation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,imageAugmenter);</a:t>
            </a:r>
          </a:p>
        </p:txBody>
      </p:sp>
    </p:spTree>
    <p:extLst>
      <p:ext uri="{BB962C8B-B14F-4D97-AF65-F5344CB8AC3E}">
        <p14:creationId xmlns:p14="http://schemas.microsoft.com/office/powerpoint/2010/main" val="132755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Hidden Layer 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AlphaNet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7 hidden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5 convolution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2 fully connected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BetaNet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58A64FC-C897-7C12-0D4C-9A26CB0C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386" y="1557040"/>
            <a:ext cx="6479758" cy="50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6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Hidden Layer 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AlphaNet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BetaNet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8 hidden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5 convolution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3 fully connected layers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F41C3F95-5CEE-538E-89F4-9B67969B75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69265" y="1494000"/>
            <a:ext cx="6480000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64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Hyperparameter Tunning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B7F6AEC-0EC9-5985-071A-03BAE2C1A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55090"/>
              </p:ext>
            </p:extLst>
          </p:nvPr>
        </p:nvGraphicFramePr>
        <p:xfrm>
          <a:off x="4975697" y="2049936"/>
          <a:ext cx="6130452" cy="2393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613">
                  <a:extLst>
                    <a:ext uri="{9D8B030D-6E8A-4147-A177-3AD203B41FA5}">
                      <a16:colId xmlns:a16="http://schemas.microsoft.com/office/drawing/2014/main" val="3078897034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908101751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84649583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95746890"/>
                    </a:ext>
                  </a:extLst>
                </a:gridCol>
              </a:tblGrid>
              <a:tr h="478651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 1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 2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 3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478650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Optimizer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Adam*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Sgdm*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709438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Epochs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518194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 size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64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128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256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721369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rate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0.01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0.001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754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7C971A-54DC-945B-6E45-31329377206E}"/>
              </a:ext>
            </a:extLst>
          </p:cNvPr>
          <p:cNvSpPr txBox="1"/>
          <p:nvPr/>
        </p:nvSpPr>
        <p:spPr>
          <a:xfrm>
            <a:off x="7086595" y="4612921"/>
            <a:ext cx="4024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adam - Adaptive Moment Estimation</a:t>
            </a:r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sgdm - Stochastic Gradient Descent with Momentum</a:t>
            </a:r>
          </a:p>
        </p:txBody>
      </p:sp>
    </p:spTree>
    <p:extLst>
      <p:ext uri="{BB962C8B-B14F-4D97-AF65-F5344CB8AC3E}">
        <p14:creationId xmlns:p14="http://schemas.microsoft.com/office/powerpoint/2010/main" val="186314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693E9B4-7DEC-9477-FD3B-B842F02A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898" y="1836820"/>
            <a:ext cx="4269252" cy="318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58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BFBAC8-2024-347C-B876-9CF5497EB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7" y="3620802"/>
            <a:ext cx="3556000" cy="26670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0315B8F-6F23-58F8-8597-599AFC52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835" y="1798571"/>
            <a:ext cx="7772400" cy="44892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0.757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326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  <a:endParaRPr lang="en-US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D8D99CE-9EF2-B4AA-9312-92E17DBF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24" y="712978"/>
            <a:ext cx="7771521" cy="5441803"/>
          </a:xfrm>
          <a:prstGeom prst="rect">
            <a:avLst/>
          </a:prstGeom>
        </p:spPr>
      </p:pic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4C882CAA-322D-4D3A-3D78-9B8A5EF6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9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A52105C-26A4-7560-49E3-7D8B0867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145" y="811433"/>
            <a:ext cx="7560000" cy="5235133"/>
          </a:xfrm>
          <a:prstGeom prst="rect">
            <a:avLst/>
          </a:prstGeom>
        </p:spPr>
      </p:pic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70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Augmented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0.650</a:t>
            </a:r>
            <a:endParaRPr lang="en-US" sz="1400" dirty="0"/>
          </a:p>
        </p:txBody>
      </p:sp>
      <p:pic>
        <p:nvPicPr>
          <p:cNvPr id="3" name="Picture 2" descr="A picture containing qr code&#10;&#10;Description automatically generated">
            <a:extLst>
              <a:ext uri="{FF2B5EF4-FFF2-40B4-BE49-F238E27FC236}">
                <a16:creationId xmlns:a16="http://schemas.microsoft.com/office/drawing/2014/main" id="{208B2706-0B8F-4F36-0101-24A0C5CF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7" y="3620802"/>
            <a:ext cx="3556000" cy="2667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D984CC1-0EB0-8F7F-AC38-6942420C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967" y="1806528"/>
            <a:ext cx="7772400" cy="44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54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4C882CAA-322D-4D3A-3D78-9B8A5EF6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4CD0126-E166-351F-3C65-992F305D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45" y="1074586"/>
            <a:ext cx="7772400" cy="54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8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140BFE1-E9AD-7F7E-5CE5-574DAF7E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811433"/>
            <a:ext cx="7560000" cy="52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0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0.617</a:t>
            </a:r>
            <a:endParaRPr lang="en-US" sz="140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377C9CE-7AC2-D75A-AA7A-DB2BC6C9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45" y="1783828"/>
            <a:ext cx="7772400" cy="4503974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81A1659-DAA2-99F7-5BB3-F211467F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7" y="3620802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89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6" name="Picture 5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78C1B47-4551-3CF0-6FF2-851036D4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64270"/>
            <a:ext cx="7560000" cy="532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95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6" name="Picture 5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58B79B52-4C08-26FE-3447-E5B176C5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33920"/>
            <a:ext cx="7560000" cy="53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33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Augmented data training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0.643</a:t>
            </a:r>
            <a:endParaRPr lang="en-US" sz="14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E3E2C6D-E7A9-537D-516F-79949F0E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45" y="1815178"/>
            <a:ext cx="7772400" cy="4472624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7D0B2443-3033-89CB-99A3-D1B12A22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4" y="3620802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3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8ABF6EF-F431-7D4A-DE81-6CE6D5AA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69" y="1638758"/>
            <a:ext cx="4426381" cy="358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12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9CB91A45-F6F1-5328-9D31-2214DFEE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64270"/>
            <a:ext cx="7560000" cy="532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92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0AA62B1-E1DA-5F18-5130-399937B1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33920"/>
            <a:ext cx="7560000" cy="53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506B04-BD24-1C14-B3A1-96B8D593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1745666"/>
            <a:ext cx="5400000" cy="33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6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426B390-869B-5D5D-0010-D39BB12B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183823"/>
            <a:ext cx="5400000" cy="24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55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Pooling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8865EE92-9541-6D3D-7D76-CDF31097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23" y="1919722"/>
            <a:ext cx="4098227" cy="37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2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Activation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Pooling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D3F5E-0F61-DCB0-7B1E-01A2E5652705}"/>
              </a:ext>
            </a:extLst>
          </p:cNvPr>
          <p:cNvGrpSpPr/>
          <p:nvPr/>
        </p:nvGrpSpPr>
        <p:grpSpPr>
          <a:xfrm>
            <a:off x="5706150" y="2165235"/>
            <a:ext cx="5400000" cy="2631724"/>
            <a:chOff x="5706150" y="1810749"/>
            <a:chExt cx="5400000" cy="2631724"/>
          </a:xfrm>
        </p:grpSpPr>
        <p:pic>
          <p:nvPicPr>
            <p:cNvPr id="3" name="Picture 2" descr="Graphical user interface, diagram&#10;&#10;Description automatically generated with medium confidence">
              <a:extLst>
                <a:ext uri="{FF2B5EF4-FFF2-40B4-BE49-F238E27FC236}">
                  <a16:creationId xmlns:a16="http://schemas.microsoft.com/office/drawing/2014/main" id="{66C05391-6EB9-05BA-423A-5B6C8645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6150" y="1810749"/>
              <a:ext cx="5400000" cy="2631724"/>
            </a:xfrm>
            <a:prstGeom prst="rect">
              <a:avLst/>
            </a:prstGeom>
          </p:spPr>
        </p:pic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275A4CB3-9B8D-DA81-B5AF-DD22CBB1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7824" y="2777996"/>
              <a:ext cx="1676651" cy="1123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02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Pooling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AADCEB4-87A1-BB88-64F7-D6C8C70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313328"/>
            <a:ext cx="5400000" cy="23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71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49E8476-B0D6-25A4-67D1-C13DCC2B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599" y="1557040"/>
            <a:ext cx="2137568" cy="43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4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7721</TotalTime>
  <Words>915</Words>
  <Application>Microsoft Macintosh PowerPoint</Application>
  <PresentationFormat>Widescreen</PresentationFormat>
  <Paragraphs>277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Crimson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Owusu Adjei-Bohyen (CMP - Student)</dc:creator>
  <cp:lastModifiedBy>Owusu Adjei-Bohyen (CMP - Student)</cp:lastModifiedBy>
  <cp:revision>13</cp:revision>
  <dcterms:created xsi:type="dcterms:W3CDTF">2023-04-15T14:13:40Z</dcterms:created>
  <dcterms:modified xsi:type="dcterms:W3CDTF">2023-05-01T00:38:50Z</dcterms:modified>
</cp:coreProperties>
</file>